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handoutMasterIdLst>
    <p:handoutMasterId r:id="rId4"/>
  </p:handoutMasterIdLst>
  <p:sldIdLst>
    <p:sldId id="365" r:id="rId2"/>
    <p:sldId id="366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EBFF"/>
    <a:srgbClr val="004274"/>
    <a:srgbClr val="2C2C2C"/>
    <a:srgbClr val="FFFFFF"/>
    <a:srgbClr val="333333"/>
    <a:srgbClr val="DDDDDD"/>
    <a:srgbClr val="777777"/>
    <a:srgbClr val="CACACA"/>
    <a:srgbClr val="1299FF"/>
    <a:srgbClr val="3FA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>
        <p:scale>
          <a:sx n="125" d="100"/>
          <a:sy n="125" d="100"/>
        </p:scale>
        <p:origin x="210" y="-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7" d="100"/>
          <a:sy n="87" d="100"/>
        </p:scale>
        <p:origin x="3840" y="90"/>
      </p:cViewPr>
      <p:guideLst/>
    </p:cSldViewPr>
  </p:notes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EDF3321F-1F89-4A29-9B99-B29E89CC40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D7C6D55-58F6-468F-84B3-BFCFA361F6C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E200AC-4A63-4000-9AE4-E6953BCDFD38}" type="datetimeFigureOut">
              <a:rPr lang="nl-BE" smtClean="0"/>
              <a:t>7/05/2018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C9FE114-A915-43D8-BFA7-4C2FC3B5734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49B9B22-5D73-4950-A9D4-C6956EF502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FEB9C0-6769-4959-BD0B-D470F9EE0F5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873432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078987"/>
            <a:ext cx="12191999" cy="1710017"/>
          </a:xfrm>
          <a:solidFill>
            <a:srgbClr val="FFFFFF">
              <a:alpha val="60000"/>
            </a:srgbClr>
          </a:solidFill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ysClr val="windowText" lastClr="000000"/>
                </a:solidFill>
                <a:effectLst/>
                <a:latin typeface="Stencil Cargo Army" panose="02000500000000000000" pitchFamily="2" charset="0"/>
                <a:ea typeface="STCaiyun" panose="020B0503020204020204" pitchFamily="2" charset="-122"/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E4E8E4A8-0586-41C0-BC31-864A600F45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5" t="41253" r="-75" b="26619"/>
          <a:stretch/>
        </p:blipFill>
        <p:spPr>
          <a:xfrm>
            <a:off x="0" y="3790604"/>
            <a:ext cx="12192000" cy="30656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5/7/2018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rgbClr val="FFFFFF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5/7/2018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400" b="0" kern="1200" cap="all" baseline="0" dirty="0"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Stencil Cargo Army" panose="02000500000000000000" pitchFamily="2" charset="0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moose</a:t>
            </a:r>
            <a:r>
              <a:rPr lang="nl-BE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nl-BE" sz="40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for</a:t>
            </a:r>
            <a:r>
              <a:rPr lang="nl-BE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nl-BE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dcs</a:t>
            </a:r>
            <a:r>
              <a:rPr lang="nl-BE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nl-BE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world</a:t>
            </a:r>
            <a:br>
              <a:rPr lang="nl-BE" dirty="0"/>
            </a:br>
            <a:r>
              <a:rPr lang="nl-BE" sz="48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CARGO  </a:t>
            </a:r>
            <a:r>
              <a:rPr lang="nl-BE" sz="3600" dirty="0" err="1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for</a:t>
            </a:r>
            <a:r>
              <a:rPr lang="nl-BE" sz="48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nl-BE" sz="4800" dirty="0" err="1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Armoured</a:t>
            </a:r>
            <a:r>
              <a:rPr lang="nl-BE" sz="48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nl-BE" sz="4800" dirty="0" err="1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personel</a:t>
            </a:r>
            <a:r>
              <a:rPr lang="nl-BE" sz="48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carriers</a:t>
            </a:r>
            <a:endParaRPr lang="nl-BE" sz="3200" dirty="0">
              <a:solidFill>
                <a:schemeClr val="accent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508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9D0325-04E5-47BF-B6D1-90E6FF970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features</a:t>
            </a:r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93F3E5EE-5F01-4A45-A512-25A867E1E24C}"/>
              </a:ext>
            </a:extLst>
          </p:cNvPr>
          <p:cNvSpPr/>
          <p:nvPr/>
        </p:nvSpPr>
        <p:spPr>
          <a:xfrm>
            <a:off x="1048624" y="3405930"/>
            <a:ext cx="9940954" cy="2239861"/>
          </a:xfrm>
          <a:custGeom>
            <a:avLst/>
            <a:gdLst>
              <a:gd name="connsiteX0" fmla="*/ 0 w 9940954"/>
              <a:gd name="connsiteY0" fmla="*/ 2239861 h 2239861"/>
              <a:gd name="connsiteX1" fmla="*/ 2525086 w 9940954"/>
              <a:gd name="connsiteY1" fmla="*/ 2130804 h 2239861"/>
              <a:gd name="connsiteX2" fmla="*/ 3917659 w 9940954"/>
              <a:gd name="connsiteY2" fmla="*/ 494951 h 2239861"/>
              <a:gd name="connsiteX3" fmla="*/ 6484690 w 9940954"/>
              <a:gd name="connsiteY3" fmla="*/ 0 h 2239861"/>
              <a:gd name="connsiteX4" fmla="*/ 9940954 w 9940954"/>
              <a:gd name="connsiteY4" fmla="*/ 1400962 h 2239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40954" h="2239861">
                <a:moveTo>
                  <a:pt x="0" y="2239861"/>
                </a:moveTo>
                <a:lnTo>
                  <a:pt x="2525086" y="2130804"/>
                </a:lnTo>
                <a:lnTo>
                  <a:pt x="3917659" y="494951"/>
                </a:lnTo>
                <a:lnTo>
                  <a:pt x="6484690" y="0"/>
                </a:lnTo>
                <a:lnTo>
                  <a:pt x="9940954" y="1400962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Ovaal 8">
            <a:extLst>
              <a:ext uri="{FF2B5EF4-FFF2-40B4-BE49-F238E27FC236}">
                <a16:creationId xmlns:a16="http://schemas.microsoft.com/office/drawing/2014/main" id="{B3EC9CFD-1D40-447F-89AD-49F5E4D0F603}"/>
              </a:ext>
            </a:extLst>
          </p:cNvPr>
          <p:cNvSpPr/>
          <p:nvPr/>
        </p:nvSpPr>
        <p:spPr>
          <a:xfrm>
            <a:off x="9786041" y="5319021"/>
            <a:ext cx="180002" cy="180002"/>
          </a:xfrm>
          <a:prstGeom prst="ellipse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</a:pPr>
            <a:endParaRPr lang="nl-BE" sz="1100" b="1" dirty="0">
              <a:solidFill>
                <a:schemeClr val="tx1"/>
              </a:solidFill>
            </a:endParaRPr>
          </a:p>
        </p:txBody>
      </p:sp>
      <p:sp>
        <p:nvSpPr>
          <p:cNvPr id="11" name="Tijdelijke aanduiding voor inhoud 5">
            <a:extLst>
              <a:ext uri="{FF2B5EF4-FFF2-40B4-BE49-F238E27FC236}">
                <a16:creationId xmlns:a16="http://schemas.microsoft.com/office/drawing/2014/main" id="{354B5332-3E85-4151-9EA1-5495775C17EC}"/>
              </a:ext>
            </a:extLst>
          </p:cNvPr>
          <p:cNvSpPr txBox="1">
            <a:spLocks/>
          </p:cNvSpPr>
          <p:nvPr/>
        </p:nvSpPr>
        <p:spPr>
          <a:xfrm>
            <a:off x="1595950" y="2438989"/>
            <a:ext cx="900010" cy="360004"/>
          </a:xfrm>
          <a:prstGeom prst="rect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100" b="0">
                <a:latin typeface="Stencil Cargo Army" panose="02000500000000000000" pitchFamily="2" charset="0"/>
              </a:defRPr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r>
              <a:rPr lang="nl-BE" dirty="0" err="1"/>
              <a:t>Pickup</a:t>
            </a:r>
            <a:r>
              <a:rPr lang="nl-BE" dirty="0"/>
              <a:t> </a:t>
            </a:r>
            <a:r>
              <a:rPr lang="nl-BE" dirty="0" err="1"/>
              <a:t>Coordinate</a:t>
            </a:r>
            <a:endParaRPr lang="nl-BE" dirty="0"/>
          </a:p>
        </p:txBody>
      </p:sp>
      <p:sp>
        <p:nvSpPr>
          <p:cNvPr id="12" name="Tijdelijke aanduiding voor inhoud 5">
            <a:extLst>
              <a:ext uri="{FF2B5EF4-FFF2-40B4-BE49-F238E27FC236}">
                <a16:creationId xmlns:a16="http://schemas.microsoft.com/office/drawing/2014/main" id="{BEB49A56-AFE2-4687-A44B-FFF2A0708291}"/>
              </a:ext>
            </a:extLst>
          </p:cNvPr>
          <p:cNvSpPr txBox="1">
            <a:spLocks/>
          </p:cNvSpPr>
          <p:nvPr/>
        </p:nvSpPr>
        <p:spPr>
          <a:xfrm>
            <a:off x="10146045" y="5139019"/>
            <a:ext cx="900009" cy="360005"/>
          </a:xfrm>
          <a:prstGeom prst="rect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100" b="0">
                <a:latin typeface="Stencil Cargo Army" panose="02000500000000000000" pitchFamily="2" charset="0"/>
              </a:defRPr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r>
              <a:rPr lang="nl-BE" dirty="0" err="1"/>
              <a:t>Deploy</a:t>
            </a:r>
            <a:r>
              <a:rPr lang="nl-BE" dirty="0"/>
              <a:t> </a:t>
            </a:r>
            <a:r>
              <a:rPr lang="nl-BE" dirty="0" err="1"/>
              <a:t>Coordinate</a:t>
            </a:r>
            <a:endParaRPr lang="nl-BE" dirty="0"/>
          </a:p>
        </p:txBody>
      </p:sp>
      <p:sp>
        <p:nvSpPr>
          <p:cNvPr id="17" name="Tijdelijke aanduiding voor inhoud 5">
            <a:extLst>
              <a:ext uri="{FF2B5EF4-FFF2-40B4-BE49-F238E27FC236}">
                <a16:creationId xmlns:a16="http://schemas.microsoft.com/office/drawing/2014/main" id="{27440139-C18B-4EBC-B22C-AE53A0A26D03}"/>
              </a:ext>
            </a:extLst>
          </p:cNvPr>
          <p:cNvSpPr txBox="1">
            <a:spLocks/>
          </p:cNvSpPr>
          <p:nvPr/>
        </p:nvSpPr>
        <p:spPr>
          <a:xfrm>
            <a:off x="10506049" y="4239009"/>
            <a:ext cx="540006" cy="240003"/>
          </a:xfrm>
          <a:prstGeom prst="rect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100" b="0">
                <a:latin typeface="Stencil Cargo Army" panose="02000500000000000000" pitchFamily="2" charset="0"/>
              </a:defRPr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r>
              <a:rPr lang="nl-BE" dirty="0"/>
              <a:t>Road</a:t>
            </a:r>
          </a:p>
        </p:txBody>
      </p:sp>
      <p:sp>
        <p:nvSpPr>
          <p:cNvPr id="25" name="Tijdelijke aanduiding voor inhoud 5">
            <a:extLst>
              <a:ext uri="{FF2B5EF4-FFF2-40B4-BE49-F238E27FC236}">
                <a16:creationId xmlns:a16="http://schemas.microsoft.com/office/drawing/2014/main" id="{FB29CD16-E46F-488A-A800-594DE9813F2C}"/>
              </a:ext>
            </a:extLst>
          </p:cNvPr>
          <p:cNvSpPr txBox="1">
            <a:spLocks/>
          </p:cNvSpPr>
          <p:nvPr/>
        </p:nvSpPr>
        <p:spPr>
          <a:xfrm>
            <a:off x="2495960" y="3519001"/>
            <a:ext cx="630007" cy="360004"/>
          </a:xfrm>
          <a:prstGeom prst="rect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100" b="0">
                <a:latin typeface="Stencil Cargo Army" panose="02000500000000000000" pitchFamily="2" charset="0"/>
              </a:defRPr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r>
              <a:rPr lang="nl-BE" dirty="0"/>
              <a:t>Board Cargo</a:t>
            </a:r>
          </a:p>
        </p:txBody>
      </p:sp>
      <p:cxnSp>
        <p:nvCxnSpPr>
          <p:cNvPr id="26" name="Rechte verbindingslijn met pijl 25">
            <a:extLst>
              <a:ext uri="{FF2B5EF4-FFF2-40B4-BE49-F238E27FC236}">
                <a16:creationId xmlns:a16="http://schemas.microsoft.com/office/drawing/2014/main" id="{5CD57344-216E-4E0C-BE8A-A81D1638FC4F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3620973" y="3338999"/>
            <a:ext cx="1125012" cy="810009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Rechte verbindingslijn met pijl 28">
            <a:extLst>
              <a:ext uri="{FF2B5EF4-FFF2-40B4-BE49-F238E27FC236}">
                <a16:creationId xmlns:a16="http://schemas.microsoft.com/office/drawing/2014/main" id="{563BF98E-37D6-485A-80B5-7237A4345E80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4745985" y="3900881"/>
            <a:ext cx="220298" cy="248127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Rechte verbindingslijn met pijl 33">
            <a:extLst>
              <a:ext uri="{FF2B5EF4-FFF2-40B4-BE49-F238E27FC236}">
                <a16:creationId xmlns:a16="http://schemas.microsoft.com/office/drawing/2014/main" id="{49CC87CB-7514-4F21-A732-BB27A9969F4A}"/>
              </a:ext>
            </a:extLst>
          </p:cNvPr>
          <p:cNvCxnSpPr>
            <a:cxnSpLocks/>
            <a:stCxn id="8" idx="2"/>
            <a:endCxn id="8" idx="3"/>
          </p:cNvCxnSpPr>
          <p:nvPr/>
        </p:nvCxnSpPr>
        <p:spPr>
          <a:xfrm flipV="1">
            <a:off x="4966283" y="3405930"/>
            <a:ext cx="2567031" cy="494951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met pijl 36">
            <a:extLst>
              <a:ext uri="{FF2B5EF4-FFF2-40B4-BE49-F238E27FC236}">
                <a16:creationId xmlns:a16="http://schemas.microsoft.com/office/drawing/2014/main" id="{1A09178B-D39F-4FB5-9F1C-0FC9C659BAF8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7533314" y="3405930"/>
            <a:ext cx="2072725" cy="833079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ijdelijke aanduiding voor inhoud 5">
            <a:extLst>
              <a:ext uri="{FF2B5EF4-FFF2-40B4-BE49-F238E27FC236}">
                <a16:creationId xmlns:a16="http://schemas.microsoft.com/office/drawing/2014/main" id="{C9B4E05F-8C95-49D1-ABB3-0A91D2E7628E}"/>
              </a:ext>
            </a:extLst>
          </p:cNvPr>
          <p:cNvSpPr txBox="1">
            <a:spLocks/>
          </p:cNvSpPr>
          <p:nvPr/>
        </p:nvSpPr>
        <p:spPr>
          <a:xfrm>
            <a:off x="1415948" y="4329010"/>
            <a:ext cx="6210069" cy="2250025"/>
          </a:xfrm>
          <a:prstGeom prst="rect">
            <a:avLst/>
          </a:prstGeom>
          <a:solidFill>
            <a:srgbClr val="D0EBFF">
              <a:alpha val="85098"/>
            </a:srgbClr>
          </a:solidFill>
          <a:ln w="19050" cmpd="thickThin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600" b="1"/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route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apc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to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pickup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/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deploy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coordinates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the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apc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follows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the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roads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between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pickup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and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deploy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routes.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transports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a cargo set.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combine different cargo types: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infantry</a:t>
            </a:r>
            <a:r>
              <a:rPr lang="nl-BE" dirty="0">
                <a:solidFill>
                  <a:schemeClr val="accent1"/>
                </a:solidFill>
                <a:latin typeface="Stencil Cargo Army" panose="02000500000000000000" pitchFamily="2" charset="0"/>
              </a:rPr>
              <a:t>,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mortars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,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manpads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handles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apc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groups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consisting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of multiple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apc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units.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infantry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unboards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apc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in case of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enemy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presence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.</a:t>
            </a:r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</a:pP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capture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loaded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/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unloaded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events and </a:t>
            </a:r>
            <a:r>
              <a:rPr lang="nl-BE" b="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customize</a:t>
            </a:r>
            <a:r>
              <a:rPr lang="nl-BE" b="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actions.</a:t>
            </a:r>
          </a:p>
          <a:p>
            <a:pPr marL="5400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build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chains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of cargo handling actions.</a:t>
            </a:r>
          </a:p>
          <a:p>
            <a:pPr marL="5400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easily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build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</a:t>
            </a: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repeated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 cargo transportation </a:t>
            </a:r>
            <a:r>
              <a:rPr lang="nl-BE" sz="1400" dirty="0" err="1">
                <a:solidFill>
                  <a:schemeClr val="accent1"/>
                </a:solidFill>
                <a:latin typeface="Stencil Cargo Army" panose="02000500000000000000" pitchFamily="2" charset="0"/>
              </a:rPr>
              <a:t>workflows</a:t>
            </a:r>
            <a:r>
              <a:rPr lang="nl-BE" sz="1400" dirty="0">
                <a:solidFill>
                  <a:schemeClr val="accent1"/>
                </a:solidFill>
                <a:latin typeface="Stencil Cargo Army" panose="02000500000000000000" pitchFamily="2" charset="0"/>
              </a:rPr>
              <a:t>.</a:t>
            </a:r>
          </a:p>
        </p:txBody>
      </p:sp>
      <p:grpSp>
        <p:nvGrpSpPr>
          <p:cNvPr id="61" name="Groep 60">
            <a:extLst>
              <a:ext uri="{FF2B5EF4-FFF2-40B4-BE49-F238E27FC236}">
                <a16:creationId xmlns:a16="http://schemas.microsoft.com/office/drawing/2014/main" id="{0E5FA8CF-6721-426B-9279-A519202649BE}"/>
              </a:ext>
            </a:extLst>
          </p:cNvPr>
          <p:cNvGrpSpPr/>
          <p:nvPr/>
        </p:nvGrpSpPr>
        <p:grpSpPr>
          <a:xfrm>
            <a:off x="3125967" y="2708992"/>
            <a:ext cx="1170013" cy="540006"/>
            <a:chOff x="3485971" y="4779015"/>
            <a:chExt cx="1170013" cy="540006"/>
          </a:xfrm>
        </p:grpSpPr>
        <p:sp>
          <p:nvSpPr>
            <p:cNvPr id="62" name="Rechthoek 61">
              <a:extLst>
                <a:ext uri="{FF2B5EF4-FFF2-40B4-BE49-F238E27FC236}">
                  <a16:creationId xmlns:a16="http://schemas.microsoft.com/office/drawing/2014/main" id="{0728C90B-A5F2-4B60-904C-8E82B61CE0BB}"/>
                </a:ext>
              </a:extLst>
            </p:cNvPr>
            <p:cNvSpPr/>
            <p:nvPr/>
          </p:nvSpPr>
          <p:spPr>
            <a:xfrm>
              <a:off x="3485971" y="4779015"/>
              <a:ext cx="1170013" cy="540006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0AF7163B-2C1F-43D4-BF2C-DD5589E2D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75972" y="4869016"/>
              <a:ext cx="990011" cy="379958"/>
            </a:xfrm>
            <a:prstGeom prst="rect">
              <a:avLst/>
            </a:prstGeom>
          </p:spPr>
        </p:pic>
      </p:grpSp>
      <p:grpSp>
        <p:nvGrpSpPr>
          <p:cNvPr id="21" name="Groep 20">
            <a:extLst>
              <a:ext uri="{FF2B5EF4-FFF2-40B4-BE49-F238E27FC236}">
                <a16:creationId xmlns:a16="http://schemas.microsoft.com/office/drawing/2014/main" id="{1175E7F4-205F-4A46-8D4B-6767CDE9A4EF}"/>
              </a:ext>
            </a:extLst>
          </p:cNvPr>
          <p:cNvGrpSpPr/>
          <p:nvPr/>
        </p:nvGrpSpPr>
        <p:grpSpPr>
          <a:xfrm>
            <a:off x="3035966" y="2798993"/>
            <a:ext cx="1170013" cy="540006"/>
            <a:chOff x="3485971" y="4779015"/>
            <a:chExt cx="1170013" cy="540006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1304D814-C288-47E0-9E4D-E3FC17C154DF}"/>
                </a:ext>
              </a:extLst>
            </p:cNvPr>
            <p:cNvSpPr/>
            <p:nvPr/>
          </p:nvSpPr>
          <p:spPr>
            <a:xfrm>
              <a:off x="3485971" y="4779015"/>
              <a:ext cx="1170013" cy="540006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2A01B481-D5C0-410D-938A-5885C4BC7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75972" y="4869016"/>
              <a:ext cx="990011" cy="379958"/>
            </a:xfrm>
            <a:prstGeom prst="rect">
              <a:avLst/>
            </a:prstGeom>
          </p:spPr>
        </p:pic>
      </p:grpSp>
      <p:grpSp>
        <p:nvGrpSpPr>
          <p:cNvPr id="64" name="Groep 63">
            <a:extLst>
              <a:ext uri="{FF2B5EF4-FFF2-40B4-BE49-F238E27FC236}">
                <a16:creationId xmlns:a16="http://schemas.microsoft.com/office/drawing/2014/main" id="{671BC6A9-BC45-47A9-84C8-8F1024C7A990}"/>
              </a:ext>
            </a:extLst>
          </p:cNvPr>
          <p:cNvGrpSpPr/>
          <p:nvPr/>
        </p:nvGrpSpPr>
        <p:grpSpPr>
          <a:xfrm>
            <a:off x="1325947" y="3338999"/>
            <a:ext cx="810009" cy="630007"/>
            <a:chOff x="1055944" y="3699002"/>
            <a:chExt cx="810009" cy="630007"/>
          </a:xfrm>
        </p:grpSpPr>
        <p:sp>
          <p:nvSpPr>
            <p:cNvPr id="65" name="Rechthoek 64">
              <a:extLst>
                <a:ext uri="{FF2B5EF4-FFF2-40B4-BE49-F238E27FC236}">
                  <a16:creationId xmlns:a16="http://schemas.microsoft.com/office/drawing/2014/main" id="{C98DD47E-1428-4260-B2EC-B9A159E1C278}"/>
                </a:ext>
              </a:extLst>
            </p:cNvPr>
            <p:cNvSpPr/>
            <p:nvPr/>
          </p:nvSpPr>
          <p:spPr>
            <a:xfrm>
              <a:off x="1055944" y="3699002"/>
              <a:ext cx="810009" cy="630007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66" name="Afbeelding 65">
              <a:extLst>
                <a:ext uri="{FF2B5EF4-FFF2-40B4-BE49-F238E27FC236}">
                  <a16:creationId xmlns:a16="http://schemas.microsoft.com/office/drawing/2014/main" id="{C325A684-3C4F-4C56-B8DC-F81C7B471D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55944" y="3699003"/>
              <a:ext cx="809967" cy="607475"/>
            </a:xfrm>
            <a:prstGeom prst="rect">
              <a:avLst/>
            </a:prstGeom>
          </p:spPr>
        </p:pic>
      </p:grpSp>
      <p:grpSp>
        <p:nvGrpSpPr>
          <p:cNvPr id="22" name="Groep 21">
            <a:extLst>
              <a:ext uri="{FF2B5EF4-FFF2-40B4-BE49-F238E27FC236}">
                <a16:creationId xmlns:a16="http://schemas.microsoft.com/office/drawing/2014/main" id="{8BF2FD0E-0CAB-4163-B063-AC9B58977CD7}"/>
              </a:ext>
            </a:extLst>
          </p:cNvPr>
          <p:cNvGrpSpPr/>
          <p:nvPr/>
        </p:nvGrpSpPr>
        <p:grpSpPr>
          <a:xfrm>
            <a:off x="1235946" y="3429000"/>
            <a:ext cx="810009" cy="630007"/>
            <a:chOff x="1055944" y="3699002"/>
            <a:chExt cx="810009" cy="630007"/>
          </a:xfrm>
        </p:grpSpPr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52811430-88B3-4A6A-B6E7-1CA928CF0032}"/>
                </a:ext>
              </a:extLst>
            </p:cNvPr>
            <p:cNvSpPr/>
            <p:nvPr/>
          </p:nvSpPr>
          <p:spPr>
            <a:xfrm>
              <a:off x="1055944" y="3699002"/>
              <a:ext cx="810009" cy="630007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20" name="Afbeelding 19">
              <a:extLst>
                <a:ext uri="{FF2B5EF4-FFF2-40B4-BE49-F238E27FC236}">
                  <a16:creationId xmlns:a16="http://schemas.microsoft.com/office/drawing/2014/main" id="{4233CDA8-10BE-47D4-8758-287082372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55944" y="3699003"/>
              <a:ext cx="809967" cy="607475"/>
            </a:xfrm>
            <a:prstGeom prst="rect">
              <a:avLst/>
            </a:prstGeom>
          </p:spPr>
        </p:pic>
      </p:grpSp>
      <p:cxnSp>
        <p:nvCxnSpPr>
          <p:cNvPr id="24" name="Rechte verbindingslijn met pijl 23">
            <a:extLst>
              <a:ext uri="{FF2B5EF4-FFF2-40B4-BE49-F238E27FC236}">
                <a16:creationId xmlns:a16="http://schemas.microsoft.com/office/drawing/2014/main" id="{18D54770-65A4-44EC-A513-06BBD6233E67}"/>
              </a:ext>
            </a:extLst>
          </p:cNvPr>
          <p:cNvCxnSpPr>
            <a:stCxn id="20" idx="3"/>
            <a:endCxn id="16" idx="1"/>
          </p:cNvCxnSpPr>
          <p:nvPr/>
        </p:nvCxnSpPr>
        <p:spPr>
          <a:xfrm flipV="1">
            <a:off x="2045913" y="3068996"/>
            <a:ext cx="990053" cy="663743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al 3">
            <a:extLst>
              <a:ext uri="{FF2B5EF4-FFF2-40B4-BE49-F238E27FC236}">
                <a16:creationId xmlns:a16="http://schemas.microsoft.com/office/drawing/2014/main" id="{9C13B72C-4B53-416C-B438-4F6A95F44FE0}"/>
              </a:ext>
            </a:extLst>
          </p:cNvPr>
          <p:cNvSpPr/>
          <p:nvPr/>
        </p:nvSpPr>
        <p:spPr>
          <a:xfrm>
            <a:off x="2225957" y="2978995"/>
            <a:ext cx="180002" cy="180002"/>
          </a:xfrm>
          <a:prstGeom prst="ellipse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</a:pPr>
            <a:endParaRPr lang="nl-BE" sz="1100" b="1" dirty="0">
              <a:solidFill>
                <a:schemeClr val="tx1"/>
              </a:solidFill>
            </a:endParaRPr>
          </a:p>
        </p:txBody>
      </p:sp>
      <p:grpSp>
        <p:nvGrpSpPr>
          <p:cNvPr id="67" name="Groep 66">
            <a:extLst>
              <a:ext uri="{FF2B5EF4-FFF2-40B4-BE49-F238E27FC236}">
                <a16:creationId xmlns:a16="http://schemas.microsoft.com/office/drawing/2014/main" id="{12EAC26D-69B7-40B9-BAC5-F56B308B98AA}"/>
              </a:ext>
            </a:extLst>
          </p:cNvPr>
          <p:cNvGrpSpPr/>
          <p:nvPr/>
        </p:nvGrpSpPr>
        <p:grpSpPr>
          <a:xfrm>
            <a:off x="8436026" y="4869016"/>
            <a:ext cx="1170013" cy="540006"/>
            <a:chOff x="3485971" y="4779015"/>
            <a:chExt cx="1170013" cy="540006"/>
          </a:xfrm>
        </p:grpSpPr>
        <p:sp>
          <p:nvSpPr>
            <p:cNvPr id="68" name="Rechthoek 67">
              <a:extLst>
                <a:ext uri="{FF2B5EF4-FFF2-40B4-BE49-F238E27FC236}">
                  <a16:creationId xmlns:a16="http://schemas.microsoft.com/office/drawing/2014/main" id="{17616C8A-E105-4FE0-B643-0D961C43A929}"/>
                </a:ext>
              </a:extLst>
            </p:cNvPr>
            <p:cNvSpPr/>
            <p:nvPr/>
          </p:nvSpPr>
          <p:spPr>
            <a:xfrm>
              <a:off x="3485971" y="4779015"/>
              <a:ext cx="1170013" cy="540006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69" name="Afbeelding 68">
              <a:extLst>
                <a:ext uri="{FF2B5EF4-FFF2-40B4-BE49-F238E27FC236}">
                  <a16:creationId xmlns:a16="http://schemas.microsoft.com/office/drawing/2014/main" id="{837E519C-4C63-451A-BC0C-D0D49B602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75972" y="4869016"/>
              <a:ext cx="990011" cy="379958"/>
            </a:xfrm>
            <a:prstGeom prst="rect">
              <a:avLst/>
            </a:prstGeom>
          </p:spPr>
        </p:pic>
      </p:grpSp>
      <p:grpSp>
        <p:nvGrpSpPr>
          <p:cNvPr id="47" name="Groep 46">
            <a:extLst>
              <a:ext uri="{FF2B5EF4-FFF2-40B4-BE49-F238E27FC236}">
                <a16:creationId xmlns:a16="http://schemas.microsoft.com/office/drawing/2014/main" id="{1C8C8A5D-4575-4E1D-99CF-ABE19F7B99D8}"/>
              </a:ext>
            </a:extLst>
          </p:cNvPr>
          <p:cNvGrpSpPr/>
          <p:nvPr/>
        </p:nvGrpSpPr>
        <p:grpSpPr>
          <a:xfrm>
            <a:off x="8346025" y="4959017"/>
            <a:ext cx="1170013" cy="540006"/>
            <a:chOff x="3485971" y="4779015"/>
            <a:chExt cx="1170013" cy="540006"/>
          </a:xfrm>
        </p:grpSpPr>
        <p:sp>
          <p:nvSpPr>
            <p:cNvPr id="48" name="Rechthoek 47">
              <a:extLst>
                <a:ext uri="{FF2B5EF4-FFF2-40B4-BE49-F238E27FC236}">
                  <a16:creationId xmlns:a16="http://schemas.microsoft.com/office/drawing/2014/main" id="{A8E77588-7488-4842-AEC5-99CE9F590B3E}"/>
                </a:ext>
              </a:extLst>
            </p:cNvPr>
            <p:cNvSpPr/>
            <p:nvPr/>
          </p:nvSpPr>
          <p:spPr>
            <a:xfrm>
              <a:off x="3485971" y="4779015"/>
              <a:ext cx="1170013" cy="540006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49" name="Afbeelding 48">
              <a:extLst>
                <a:ext uri="{FF2B5EF4-FFF2-40B4-BE49-F238E27FC236}">
                  <a16:creationId xmlns:a16="http://schemas.microsoft.com/office/drawing/2014/main" id="{2ABB398C-7233-4888-8C34-AA9F1138E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75972" y="4869016"/>
              <a:ext cx="990011" cy="379958"/>
            </a:xfrm>
            <a:prstGeom prst="rect">
              <a:avLst/>
            </a:prstGeom>
          </p:spPr>
        </p:pic>
      </p:grpSp>
      <p:cxnSp>
        <p:nvCxnSpPr>
          <p:cNvPr id="40" name="Rechte verbindingslijn met pijl 39">
            <a:extLst>
              <a:ext uri="{FF2B5EF4-FFF2-40B4-BE49-F238E27FC236}">
                <a16:creationId xmlns:a16="http://schemas.microsoft.com/office/drawing/2014/main" id="{AC83F214-7E41-487D-A421-9AF5572B8C4C}"/>
              </a:ext>
            </a:extLst>
          </p:cNvPr>
          <p:cNvCxnSpPr>
            <a:cxnSpLocks/>
          </p:cNvCxnSpPr>
          <p:nvPr/>
        </p:nvCxnSpPr>
        <p:spPr>
          <a:xfrm flipH="1">
            <a:off x="9246035" y="4239009"/>
            <a:ext cx="360005" cy="720008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oep 69">
            <a:extLst>
              <a:ext uri="{FF2B5EF4-FFF2-40B4-BE49-F238E27FC236}">
                <a16:creationId xmlns:a16="http://schemas.microsoft.com/office/drawing/2014/main" id="{3AF31D37-0E47-414B-A291-96C64EDBD515}"/>
              </a:ext>
            </a:extLst>
          </p:cNvPr>
          <p:cNvGrpSpPr/>
          <p:nvPr/>
        </p:nvGrpSpPr>
        <p:grpSpPr>
          <a:xfrm>
            <a:off x="9336036" y="5679025"/>
            <a:ext cx="810009" cy="630007"/>
            <a:chOff x="1055944" y="3699002"/>
            <a:chExt cx="810009" cy="630007"/>
          </a:xfrm>
        </p:grpSpPr>
        <p:sp>
          <p:nvSpPr>
            <p:cNvPr id="71" name="Rechthoek 70">
              <a:extLst>
                <a:ext uri="{FF2B5EF4-FFF2-40B4-BE49-F238E27FC236}">
                  <a16:creationId xmlns:a16="http://schemas.microsoft.com/office/drawing/2014/main" id="{201B2B97-FEA9-479C-9C5D-0E52B59DAFEC}"/>
                </a:ext>
              </a:extLst>
            </p:cNvPr>
            <p:cNvSpPr/>
            <p:nvPr/>
          </p:nvSpPr>
          <p:spPr>
            <a:xfrm>
              <a:off x="1055944" y="3699002"/>
              <a:ext cx="810009" cy="630007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72" name="Afbeelding 71">
              <a:extLst>
                <a:ext uri="{FF2B5EF4-FFF2-40B4-BE49-F238E27FC236}">
                  <a16:creationId xmlns:a16="http://schemas.microsoft.com/office/drawing/2014/main" id="{9F21E134-C25D-4332-8C3A-87BE482217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55944" y="3699003"/>
              <a:ext cx="809967" cy="607475"/>
            </a:xfrm>
            <a:prstGeom prst="rect">
              <a:avLst/>
            </a:prstGeom>
          </p:spPr>
        </p:pic>
      </p:grpSp>
      <p:grpSp>
        <p:nvGrpSpPr>
          <p:cNvPr id="51" name="Groep 50">
            <a:extLst>
              <a:ext uri="{FF2B5EF4-FFF2-40B4-BE49-F238E27FC236}">
                <a16:creationId xmlns:a16="http://schemas.microsoft.com/office/drawing/2014/main" id="{E2B3663E-E5AC-4967-BD8E-283FB8481EEF}"/>
              </a:ext>
            </a:extLst>
          </p:cNvPr>
          <p:cNvGrpSpPr/>
          <p:nvPr/>
        </p:nvGrpSpPr>
        <p:grpSpPr>
          <a:xfrm>
            <a:off x="9246035" y="5769026"/>
            <a:ext cx="810009" cy="630007"/>
            <a:chOff x="1055944" y="3699002"/>
            <a:chExt cx="810009" cy="630007"/>
          </a:xfrm>
        </p:grpSpPr>
        <p:sp>
          <p:nvSpPr>
            <p:cNvPr id="52" name="Rechthoek 51">
              <a:extLst>
                <a:ext uri="{FF2B5EF4-FFF2-40B4-BE49-F238E27FC236}">
                  <a16:creationId xmlns:a16="http://schemas.microsoft.com/office/drawing/2014/main" id="{67EDC633-A2AF-42B9-8CA6-B7184A1A9415}"/>
                </a:ext>
              </a:extLst>
            </p:cNvPr>
            <p:cNvSpPr/>
            <p:nvPr/>
          </p:nvSpPr>
          <p:spPr>
            <a:xfrm>
              <a:off x="1055944" y="3699002"/>
              <a:ext cx="810009" cy="630007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nl-BE" sz="2000" b="1" dirty="0">
                <a:solidFill>
                  <a:schemeClr val="accent1"/>
                </a:solidFill>
              </a:endParaRPr>
            </a:p>
          </p:txBody>
        </p:sp>
        <p:pic>
          <p:nvPicPr>
            <p:cNvPr id="53" name="Afbeelding 52">
              <a:extLst>
                <a:ext uri="{FF2B5EF4-FFF2-40B4-BE49-F238E27FC236}">
                  <a16:creationId xmlns:a16="http://schemas.microsoft.com/office/drawing/2014/main" id="{F5213C4F-78EA-4B62-BAB9-EA0A5098A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55944" y="3699003"/>
              <a:ext cx="809967" cy="607475"/>
            </a:xfrm>
            <a:prstGeom prst="rect">
              <a:avLst/>
            </a:prstGeom>
          </p:spPr>
        </p:pic>
      </p:grpSp>
      <p:cxnSp>
        <p:nvCxnSpPr>
          <p:cNvPr id="56" name="Rechte verbindingslijn met pijl 55">
            <a:extLst>
              <a:ext uri="{FF2B5EF4-FFF2-40B4-BE49-F238E27FC236}">
                <a16:creationId xmlns:a16="http://schemas.microsoft.com/office/drawing/2014/main" id="{98315176-406E-4E5E-BD93-6E3AF2818058}"/>
              </a:ext>
            </a:extLst>
          </p:cNvPr>
          <p:cNvCxnSpPr>
            <a:cxnSpLocks/>
          </p:cNvCxnSpPr>
          <p:nvPr/>
        </p:nvCxnSpPr>
        <p:spPr>
          <a:xfrm>
            <a:off x="8796030" y="5499023"/>
            <a:ext cx="450005" cy="450005"/>
          </a:xfrm>
          <a:prstGeom prst="straightConnector1">
            <a:avLst/>
          </a:prstGeom>
          <a:ln w="38100">
            <a:headEnd w="lg" len="lg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ijdelijke aanduiding voor inhoud 5">
            <a:extLst>
              <a:ext uri="{FF2B5EF4-FFF2-40B4-BE49-F238E27FC236}">
                <a16:creationId xmlns:a16="http://schemas.microsoft.com/office/drawing/2014/main" id="{17EE7C0E-E10F-4506-852B-94294FA4D571}"/>
              </a:ext>
            </a:extLst>
          </p:cNvPr>
          <p:cNvSpPr txBox="1">
            <a:spLocks/>
          </p:cNvSpPr>
          <p:nvPr/>
        </p:nvSpPr>
        <p:spPr>
          <a:xfrm>
            <a:off x="8166023" y="5859027"/>
            <a:ext cx="720008" cy="360004"/>
          </a:xfrm>
          <a:prstGeom prst="rect">
            <a:avLst/>
          </a:prstGeom>
          <a:solidFill>
            <a:srgbClr val="004274"/>
          </a:solidFill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en-US"/>
            </a:defPPr>
            <a:lvl1pPr indent="0" algn="ctr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Wingdings" pitchFamily="2" charset="2"/>
              <a:buNone/>
              <a:defRPr sz="1600" b="1"/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r>
              <a:rPr lang="nl-BE" sz="1100" b="0" dirty="0" err="1">
                <a:latin typeface="Stencil Cargo Army" panose="02000500000000000000" pitchFamily="2" charset="0"/>
              </a:rPr>
              <a:t>Unboard</a:t>
            </a:r>
            <a:r>
              <a:rPr lang="nl-BE" sz="1100" b="0" dirty="0">
                <a:latin typeface="Stencil Cargo Army" panose="02000500000000000000" pitchFamily="2" charset="0"/>
              </a:rPr>
              <a:t> Cargo</a:t>
            </a:r>
          </a:p>
        </p:txBody>
      </p:sp>
    </p:spTree>
    <p:extLst>
      <p:ext uri="{BB962C8B-B14F-4D97-AF65-F5344CB8AC3E}">
        <p14:creationId xmlns:p14="http://schemas.microsoft.com/office/powerpoint/2010/main" val="2630435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12111</TotalTime>
  <Words>90</Words>
  <Application>Microsoft Office PowerPoint</Application>
  <PresentationFormat>Breedbeeld</PresentationFormat>
  <Paragraphs>16</Paragraphs>
  <Slides>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</vt:i4>
      </vt:variant>
    </vt:vector>
  </HeadingPairs>
  <TitlesOfParts>
    <vt:vector size="9" baseType="lpstr">
      <vt:lpstr>STCaiyun</vt:lpstr>
      <vt:lpstr>Arial</vt:lpstr>
      <vt:lpstr>Calibri</vt:lpstr>
      <vt:lpstr>Corbel</vt:lpstr>
      <vt:lpstr>Stencil Cargo Army</vt:lpstr>
      <vt:lpstr>Wingdings</vt:lpstr>
      <vt:lpstr>Gestreept</vt:lpstr>
      <vt:lpstr>moose for dcs world CARGO  for Armoured personel carriers</vt:lpstr>
      <vt:lpstr>features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489</cp:revision>
  <dcterms:created xsi:type="dcterms:W3CDTF">2016-04-14T07:37:30Z</dcterms:created>
  <dcterms:modified xsi:type="dcterms:W3CDTF">2018-05-07T04:11:03Z</dcterms:modified>
</cp:coreProperties>
</file>

<file path=docProps/thumbnail.jpeg>
</file>